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embeddedFontLst>
    <p:embeddedFont>
      <p:font typeface="PT Sans Narrow" panose="020B0604020202020204" charset="0"/>
      <p:regular r:id="rId10"/>
      <p:bold r:id="rId11"/>
    </p:embeddedFont>
    <p:embeddedFont>
      <p:font typeface="Open Sans" panose="020B0604020202020204" charset="0"/>
      <p:regular r:id="rId12"/>
      <p:bold r:id="rId13"/>
      <p:italic r:id="rId14"/>
      <p:boldItalic r:id="rId15"/>
    </p:embeddedFont>
    <p:embeddedFont>
      <p:font typeface="Century Gothic" panose="020B0502020202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77" y="2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a492d2ab8_2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9a492d2ab8_2_31:notes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84" name="Google Shape;84;g9a492d2ab8_2_31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1</a:t>
            </a:fld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a492d2ab8_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9a492d2ab8_7_0:notes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Note - mention the On-Demand Videos and how to access them.</a:t>
            </a:r>
            <a:endParaRPr sz="1400"/>
          </a:p>
        </p:txBody>
      </p:sp>
      <p:sp>
        <p:nvSpPr>
          <p:cNvPr id="91" name="Google Shape;91;g9a492d2ab8_7_0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2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a492d2ab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g9a492d2ab8_0_7:notes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11" name="Google Shape;111;g9a492d2ab8_0_7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3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a492d2ab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g9a492d2ab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t" anchorCtr="0">
            <a:noAutofit/>
          </a:bodyPr>
          <a:lstStyle/>
          <a:p>
            <a:pPr marL="158750" indent="0" fontAlgn="base">
              <a:buNone/>
            </a:pP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orientation</a:t>
            </a: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vs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onboarding</a:t>
            </a: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Orientation is a one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time event </a:t>
            </a: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where.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Onboarding is continuous process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that results in a retained learner</a:t>
            </a:r>
            <a:endParaRPr lang="en-US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119" name="Google Shape;119;g9a492d2ab8_0_15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4</a:t>
            </a:fld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a492d2ab8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9a492d2ab8_0_23:notes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27" name="Google Shape;127;g9a492d2ab8_0_23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5</a:t>
            </a:fld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a492d2ab8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9a492d2ab8_0_30:notes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35" name="Google Shape;135;g9a492d2ab8_0_30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6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ctrTitle"/>
          </p:nvPr>
        </p:nvSpPr>
        <p:spPr>
          <a:xfrm>
            <a:off x="685800" y="1758795"/>
            <a:ext cx="7772400" cy="1625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5A0"/>
              </a:buClr>
              <a:buSzPts val="6000"/>
              <a:buFont typeface="Arial"/>
              <a:buNone/>
              <a:defRPr sz="6000" cap="small">
                <a:solidFill>
                  <a:srgbClr val="0065A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6" name="Google Shape;5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04226" y="114300"/>
            <a:ext cx="2501661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462372" y="57150"/>
            <a:ext cx="8219256" cy="572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5A0"/>
              </a:buClr>
              <a:buSzPts val="4000"/>
              <a:buFont typeface="Arial"/>
              <a:buNone/>
              <a:defRPr sz="4000" cap="small">
                <a:solidFill>
                  <a:srgbClr val="0065A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3908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/>
            </a:lvl9pPr>
          </a:lstStyle>
          <a:p>
            <a:endParaRPr/>
          </a:p>
        </p:txBody>
      </p:sp>
      <p:pic>
        <p:nvPicPr>
          <p:cNvPr id="60" name="Google Shape;6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437622"/>
            <a:ext cx="1028700" cy="681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22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22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22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title"/>
          </p:nvPr>
        </p:nvSpPr>
        <p:spPr>
          <a:xfrm>
            <a:off x="722313" y="1028700"/>
            <a:ext cx="7772400" cy="1878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5A0"/>
              </a:buClr>
              <a:buSzPts val="4800"/>
              <a:buFont typeface="Arial"/>
              <a:buNone/>
              <a:defRPr sz="4800" b="1">
                <a:solidFill>
                  <a:srgbClr val="0065A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722313" y="3051572"/>
            <a:ext cx="7772400" cy="848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8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8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437622"/>
            <a:ext cx="1028700" cy="681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648200" y="742950"/>
            <a:ext cx="4038600" cy="3851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2"/>
          </p:nvPr>
        </p:nvSpPr>
        <p:spPr>
          <a:xfrm>
            <a:off x="467544" y="742950"/>
            <a:ext cx="4041648" cy="3851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437622"/>
            <a:ext cx="1028700" cy="68151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462372" y="57150"/>
            <a:ext cx="8219256" cy="572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5A0"/>
              </a:buClr>
              <a:buSzPts val="4000"/>
              <a:buFont typeface="Arial"/>
              <a:buNone/>
              <a:defRPr sz="4000" cap="small">
                <a:solidFill>
                  <a:srgbClr val="0065A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49492"/>
            <a:ext cx="8229600" cy="734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38095"/>
              </a:lnSpc>
              <a:spcBef>
                <a:spcPts val="0"/>
              </a:spcBef>
              <a:spcAft>
                <a:spcPts val="0"/>
              </a:spcAft>
              <a:buClr>
                <a:srgbClr val="0065A0"/>
              </a:buClr>
              <a:buSzPts val="4200"/>
              <a:buFont typeface="Arial"/>
              <a:buNone/>
              <a:defRPr sz="4200" b="1" i="0" u="none" strike="noStrike" cap="none">
                <a:solidFill>
                  <a:srgbClr val="0065A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028700"/>
            <a:ext cx="8229600" cy="3565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>
            <a:spLocks noGrp="1"/>
          </p:cNvSpPr>
          <p:nvPr>
            <p:ph type="ctrTitle"/>
          </p:nvPr>
        </p:nvSpPr>
        <p:spPr>
          <a:xfrm>
            <a:off x="647700" y="1624122"/>
            <a:ext cx="7848600" cy="2547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5A0"/>
              </a:buClr>
              <a:buSzPts val="4800"/>
              <a:buFont typeface="Arial"/>
              <a:buNone/>
            </a:pPr>
            <a:r>
              <a:rPr lang="en" sz="4000" dirty="0"/>
              <a:t>FY 2021</a:t>
            </a:r>
            <a:br>
              <a:rPr lang="en" sz="4000" dirty="0"/>
            </a:br>
            <a:r>
              <a:rPr lang="en" sz="4000" dirty="0"/>
              <a:t>Adult Education</a:t>
            </a:r>
            <a:br>
              <a:rPr lang="en" sz="4000" dirty="0"/>
            </a:br>
            <a:r>
              <a:rPr lang="en" sz="4000" dirty="0"/>
              <a:t>Administrators’ </a:t>
            </a:r>
            <a:r>
              <a:rPr lang="en" sz="4000" dirty="0" smtClean="0"/>
              <a:t>Meeting</a:t>
            </a:r>
            <a:br>
              <a:rPr lang="en" sz="4000" dirty="0" smtClean="0"/>
            </a:br>
            <a:r>
              <a:rPr lang="en" sz="4000" dirty="0" smtClean="0"/>
              <a:t>Chat with Kat </a:t>
            </a:r>
            <a:endParaRPr sz="4000" dirty="0"/>
          </a:p>
        </p:txBody>
      </p:sp>
      <p:sp>
        <p:nvSpPr>
          <p:cNvPr id="87" name="Google Shape;87;p20"/>
          <p:cNvSpPr txBox="1">
            <a:spLocks noGrp="1"/>
          </p:cNvSpPr>
          <p:nvPr>
            <p:ph type="subTitle" idx="1"/>
          </p:nvPr>
        </p:nvSpPr>
        <p:spPr>
          <a:xfrm>
            <a:off x="1371600" y="4171950"/>
            <a:ext cx="640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"/>
              <a:t>Wednesday, September 23,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>
            <a:spLocks noGrp="1"/>
          </p:cNvSpPr>
          <p:nvPr>
            <p:ph type="body" idx="1"/>
          </p:nvPr>
        </p:nvSpPr>
        <p:spPr>
          <a:xfrm>
            <a:off x="462372" y="859908"/>
            <a:ext cx="4038600" cy="3851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70" dirty="0" smtClean="0">
              <a:solidFill>
                <a:schemeClr val="bg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70" dirty="0" smtClean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review some of the comments made during the Administrator’s Meeting.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70" dirty="0">
              <a:solidFill>
                <a:schemeClr val="bg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5A0"/>
              </a:buClr>
              <a:buSzPts val="4000"/>
              <a:buFont typeface="Arial"/>
              <a:buNone/>
            </a:pPr>
            <a:r>
              <a:rPr lang="en" dirty="0" smtClean="0"/>
              <a:t>Goals </a:t>
            </a:r>
            <a:endParaRPr dirty="0"/>
          </a:p>
        </p:txBody>
      </p:sp>
      <p:cxnSp>
        <p:nvCxnSpPr>
          <p:cNvPr id="95" name="Google Shape;95;p21"/>
          <p:cNvCxnSpPr/>
          <p:nvPr/>
        </p:nvCxnSpPr>
        <p:spPr>
          <a:xfrm>
            <a:off x="467544" y="632337"/>
            <a:ext cx="8208912" cy="0"/>
          </a:xfrm>
          <a:prstGeom prst="straightConnector1">
            <a:avLst/>
          </a:prstGeom>
          <a:noFill/>
          <a:ln w="50800" cap="flat" cmpd="sng">
            <a:solidFill>
              <a:srgbClr val="0065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344" y="783165"/>
            <a:ext cx="3749383" cy="35674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866408" y="4275103"/>
            <a:ext cx="6762159" cy="591286"/>
          </a:xfrm>
        </p:spPr>
        <p:txBody>
          <a:bodyPr/>
          <a:lstStyle/>
          <a:p>
            <a:pPr marL="76200" indent="0">
              <a:buNone/>
            </a:pPr>
            <a:r>
              <a:rPr lang="en-US" sz="1200" dirty="0" smtClean="0">
                <a:sym typeface="Century Gothic"/>
              </a:rPr>
              <a:t>Remember to review the On-Demand Video to learn how ICCB plans on helping with statewide recruitment. </a:t>
            </a:r>
          </a:p>
        </p:txBody>
      </p:sp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Recruitment and Marketing</a:t>
            </a:r>
            <a:endParaRPr lang="en-US" dirty="0"/>
          </a:p>
        </p:txBody>
      </p:sp>
      <p:cxnSp>
        <p:nvCxnSpPr>
          <p:cNvPr id="115" name="Google Shape;115;p23"/>
          <p:cNvCxnSpPr/>
          <p:nvPr/>
        </p:nvCxnSpPr>
        <p:spPr>
          <a:xfrm>
            <a:off x="467544" y="632337"/>
            <a:ext cx="8208900" cy="0"/>
          </a:xfrm>
          <a:prstGeom prst="straightConnector1">
            <a:avLst/>
          </a:prstGeom>
          <a:noFill/>
          <a:ln w="50800" cap="flat" cmpd="sng">
            <a:solidFill>
              <a:srgbClr val="0065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03" y="920318"/>
            <a:ext cx="3346636" cy="33522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462372" y="57150"/>
            <a:ext cx="8219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5A0"/>
              </a:buClr>
              <a:buSzPts val="4000"/>
              <a:buFont typeface="Arial"/>
              <a:buNone/>
            </a:pPr>
            <a:r>
              <a:rPr lang="en" dirty="0" smtClean="0"/>
              <a:t>Virtual Onboarding</a:t>
            </a:r>
            <a:endParaRPr dirty="0"/>
          </a:p>
        </p:txBody>
      </p:sp>
      <p:cxnSp>
        <p:nvCxnSpPr>
          <p:cNvPr id="123" name="Google Shape;123;p24"/>
          <p:cNvCxnSpPr/>
          <p:nvPr/>
        </p:nvCxnSpPr>
        <p:spPr>
          <a:xfrm>
            <a:off x="467544" y="632337"/>
            <a:ext cx="8208900" cy="0"/>
          </a:xfrm>
          <a:prstGeom prst="straightConnector1">
            <a:avLst/>
          </a:prstGeom>
          <a:noFill/>
          <a:ln w="50800" cap="flat" cmpd="sng">
            <a:solidFill>
              <a:srgbClr val="0065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98" y="778705"/>
            <a:ext cx="6108674" cy="42149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462372" y="57150"/>
            <a:ext cx="8219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5A0"/>
              </a:buClr>
              <a:buSzPts val="4000"/>
              <a:buFont typeface="Arial"/>
              <a:buNone/>
            </a:pPr>
            <a:r>
              <a:rPr lang="en" dirty="0" smtClean="0"/>
              <a:t>Virtual Support Services</a:t>
            </a:r>
            <a:endParaRPr dirty="0"/>
          </a:p>
        </p:txBody>
      </p:sp>
      <p:cxnSp>
        <p:nvCxnSpPr>
          <p:cNvPr id="131" name="Google Shape;131;p25"/>
          <p:cNvCxnSpPr/>
          <p:nvPr/>
        </p:nvCxnSpPr>
        <p:spPr>
          <a:xfrm>
            <a:off x="467544" y="632337"/>
            <a:ext cx="8208900" cy="0"/>
          </a:xfrm>
          <a:prstGeom prst="straightConnector1">
            <a:avLst/>
          </a:prstGeom>
          <a:noFill/>
          <a:ln w="50800" cap="flat" cmpd="sng">
            <a:solidFill>
              <a:srgbClr val="0065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823" y="714911"/>
            <a:ext cx="5566143" cy="41746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462372" y="57150"/>
            <a:ext cx="8219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5A0"/>
              </a:buClr>
              <a:buSzPts val="4000"/>
              <a:buFont typeface="Arial"/>
              <a:buNone/>
            </a:pPr>
            <a:r>
              <a:rPr lang="en" dirty="0" smtClean="0"/>
              <a:t>Virtual Bridge Programs</a:t>
            </a:r>
            <a:endParaRPr dirty="0"/>
          </a:p>
        </p:txBody>
      </p:sp>
      <p:cxnSp>
        <p:nvCxnSpPr>
          <p:cNvPr id="139" name="Google Shape;139;p26"/>
          <p:cNvCxnSpPr/>
          <p:nvPr/>
        </p:nvCxnSpPr>
        <p:spPr>
          <a:xfrm>
            <a:off x="467544" y="632337"/>
            <a:ext cx="8208900" cy="0"/>
          </a:xfrm>
          <a:prstGeom prst="straightConnector1">
            <a:avLst/>
          </a:prstGeom>
          <a:noFill/>
          <a:ln w="50800" cap="flat" cmpd="sng">
            <a:solidFill>
              <a:srgbClr val="0065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93" y="772188"/>
            <a:ext cx="6880309" cy="38529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Enjoy the Forum for Excellence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88238"/>
      </p:ext>
    </p:extLst>
  </p:cSld>
  <p:clrMapOvr>
    <a:masterClrMapping/>
  </p:clrMapOvr>
</p:sld>
</file>

<file path=ppt/theme/theme1.xml><?xml version="1.0" encoding="utf-8"?>
<a:theme xmlns:a="http://schemas.openxmlformats.org/drawingml/2006/main" name="ICCB PowerPoint Template">
  <a:themeElements>
    <a:clrScheme name="Executiv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73</Words>
  <Application>Microsoft Office PowerPoint</Application>
  <PresentationFormat>On-screen Show (16:9)</PresentationFormat>
  <Paragraphs>19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PT Sans Narrow</vt:lpstr>
      <vt:lpstr>Open Sans</vt:lpstr>
      <vt:lpstr>Arial</vt:lpstr>
      <vt:lpstr>Noto Sans Symbols</vt:lpstr>
      <vt:lpstr>Courier New</vt:lpstr>
      <vt:lpstr>Century Gothic</vt:lpstr>
      <vt:lpstr>Times New Roman</vt:lpstr>
      <vt:lpstr>ICCB PowerPoint Template</vt:lpstr>
      <vt:lpstr>FY 2021 Adult Education Administrators’ Meeting Chat with Kat </vt:lpstr>
      <vt:lpstr>Goals </vt:lpstr>
      <vt:lpstr>Recruitment and Marketing</vt:lpstr>
      <vt:lpstr>Virtual Onboarding</vt:lpstr>
      <vt:lpstr>Virtual Support Services</vt:lpstr>
      <vt:lpstr>Virtual Bridge Programs</vt:lpstr>
      <vt:lpstr>Enjoy the Forum for Excellence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2021 Adult Education Administrators’ Meeting Chat with Kat</dc:title>
  <dc:creator>Kathy Olesen-Tracey</dc:creator>
  <cp:lastModifiedBy>Kathy Olesen-Tracey</cp:lastModifiedBy>
  <cp:revision>4</cp:revision>
  <dcterms:modified xsi:type="dcterms:W3CDTF">2020-09-23T00:28:30Z</dcterms:modified>
</cp:coreProperties>
</file>